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PT Sans Narrow"/>
      <p:regular r:id="rId13"/>
      <p:bold r:id="rId14"/>
    </p:embeddedFont>
    <p:embeddedFont>
      <p:font typeface="Open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PTSansNarrow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penSans-regular.fntdata"/><Relationship Id="rId14" Type="http://schemas.openxmlformats.org/officeDocument/2006/relationships/font" Target="fonts/PTSansNarrow-bold.fntdata"/><Relationship Id="rId17" Type="http://schemas.openxmlformats.org/officeDocument/2006/relationships/font" Target="fonts/OpenSans-italic.fntdata"/><Relationship Id="rId16" Type="http://schemas.openxmlformats.org/officeDocument/2006/relationships/font" Target="fonts/OpenSa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OpenSa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Relationship Id="rId4" Type="http://schemas.openxmlformats.org/officeDocument/2006/relationships/image" Target="../media/image0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x="1004125" y="1383339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Hyperloop</a:t>
            </a:r>
          </a:p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2137225" y="2620252"/>
            <a:ext cx="4870500" cy="102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Created by : Paul Holmes</a:t>
            </a:r>
          </a:p>
          <a:p>
            <a:pPr indent="457200" lvl="0" marL="1828800" rtl="0" algn="l">
              <a:spcBef>
                <a:spcPts val="0"/>
              </a:spcBef>
              <a:buNone/>
            </a:pPr>
            <a:r>
              <a:rPr lang="en" sz="1800"/>
              <a:t> Shon Wooten</a:t>
            </a:r>
          </a:p>
          <a:p>
            <a:pPr indent="457200" lvl="0" rtl="0" algn="l">
              <a:spcBef>
                <a:spcPts val="0"/>
              </a:spcBef>
              <a:buNone/>
            </a:pPr>
            <a:r>
              <a:rPr lang="en" sz="1800"/>
              <a:t>				 </a:t>
            </a:r>
            <a:r>
              <a:rPr lang="en" sz="1800" u="sng"/>
              <a:t>Connor Pezeshk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268925" y="102700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t/>
            </a:r>
            <a:endParaRPr/>
          </a:p>
        </p:txBody>
      </p:sp>
      <p:pic>
        <p:nvPicPr>
          <p:cNvPr descr="Image result for hyperloop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875" y="852175"/>
            <a:ext cx="8147649" cy="382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Advantages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266325"/>
            <a:ext cx="8520600" cy="3629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*Safe</a:t>
            </a:r>
          </a:p>
          <a:p>
            <a:pPr lvl="0">
              <a:spcBef>
                <a:spcPts val="0"/>
              </a:spcBef>
              <a:buNone/>
            </a:pPr>
            <a:r>
              <a:rPr lang="en" sz="3000"/>
              <a:t>*Fast</a:t>
            </a:r>
          </a:p>
          <a:p>
            <a:pPr lvl="0">
              <a:spcBef>
                <a:spcPts val="0"/>
              </a:spcBef>
              <a:buNone/>
            </a:pPr>
            <a:r>
              <a:rPr lang="en" sz="3000"/>
              <a:t>*Convenient</a:t>
            </a:r>
          </a:p>
          <a:p>
            <a:pPr lvl="0">
              <a:spcBef>
                <a:spcPts val="0"/>
              </a:spcBef>
              <a:buNone/>
            </a:pPr>
            <a:r>
              <a:rPr lang="en" sz="3000"/>
              <a:t>*Self Powering</a:t>
            </a:r>
          </a:p>
          <a:p>
            <a:pPr lvl="0">
              <a:spcBef>
                <a:spcPts val="0"/>
              </a:spcBef>
              <a:buNone/>
            </a:pPr>
            <a:r>
              <a:rPr lang="en" sz="3000"/>
              <a:t>*Cheap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083276">
            <a:off x="4889624" y="1874125"/>
            <a:ext cx="3480174" cy="18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Disadvantages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*Air Pressure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*Water Coolants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*Reduced amount of Nature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*Underestimating the cost</a:t>
            </a:r>
          </a:p>
          <a:p>
            <a:pPr lvl="0">
              <a:spcBef>
                <a:spcPts val="0"/>
              </a:spcBef>
              <a:buNone/>
            </a:pPr>
            <a:r>
              <a:rPr lang="en" sz="3000"/>
              <a:t>*Costly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154968">
            <a:off x="6014597" y="1292561"/>
            <a:ext cx="2393054" cy="196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/>
        </p:nvSpPr>
        <p:spPr>
          <a:xfrm>
            <a:off x="956550" y="1862750"/>
            <a:ext cx="6578400" cy="11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>
                <a:latin typeface="Open Sans"/>
                <a:ea typeface="Open Sans"/>
                <a:cs typeface="Open Sans"/>
                <a:sym typeface="Open Sans"/>
              </a:rPr>
              <a:t>Why are there no Policies ?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41249">
            <a:off x="405799" y="2903249"/>
            <a:ext cx="2203725" cy="18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630472">
            <a:off x="6997799" y="64199"/>
            <a:ext cx="2298973" cy="233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Careers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Design engineering- Create 3d models and help create component and system models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Manufacturing Engineer- solve complex manufacturing problems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Civil Engineer-Design and develop site/civil plans for route options including site planning, layout, grading, utilities, pavements, erosion and sediment control, and stormwater management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5499" y="3187225"/>
            <a:ext cx="3983225" cy="178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Conclusions 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77925" y="10325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The Future Is Happening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Hyperloop is a new way to move people or things anywhere in the world quickly, safely, efficiently, on-demand and with minimal impact to the environment.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Founder- Elon Musk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6150" y="2561800"/>
            <a:ext cx="3775824" cy="212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                             Acknowledgements 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"/>
              <a:t>Elon </a:t>
            </a:r>
            <a:r>
              <a:rPr lang="en"/>
              <a:t>Musk(Founder)</a:t>
            </a: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23958" l="0" r="0" t="5160"/>
          <a:stretch/>
        </p:blipFill>
        <p:spPr>
          <a:xfrm>
            <a:off x="276575" y="1726899"/>
            <a:ext cx="8520600" cy="341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